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6"/>
  </p:notesMasterIdLst>
  <p:sldIdLst>
    <p:sldId id="322" r:id="rId2"/>
    <p:sldId id="337" r:id="rId3"/>
    <p:sldId id="342" r:id="rId4"/>
    <p:sldId id="341" r:id="rId5"/>
  </p:sldIdLst>
  <p:sldSz cx="9144000" cy="5143500" type="screen16x9"/>
  <p:notesSz cx="6805613" cy="99393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6A2B"/>
    <a:srgbClr val="800000"/>
    <a:srgbClr val="333333"/>
    <a:srgbClr val="292929"/>
    <a:srgbClr val="4D4D4D"/>
    <a:srgbClr val="969696"/>
    <a:srgbClr val="FF0000"/>
    <a:srgbClr val="FF33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90" autoAdjust="0"/>
    <p:restoredTop sz="94645" autoAdjust="0"/>
  </p:normalViewPr>
  <p:slideViewPr>
    <p:cSldViewPr>
      <p:cViewPr varScale="1">
        <p:scale>
          <a:sx n="108" d="100"/>
          <a:sy n="108" d="100"/>
        </p:scale>
        <p:origin x="931" y="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.xml"/><Relationship Id="rId1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ut Dockx" userId="50c35bcb92689458" providerId="LiveId" clId="{AB9CA54F-08A6-4638-B487-29661EFE7131}"/>
    <pc:docChg chg="custSel addSld delSld modSld">
      <pc:chgData name="Wout Dockx" userId="50c35bcb92689458" providerId="LiveId" clId="{AB9CA54F-08A6-4638-B487-29661EFE7131}" dt="2018-03-12T21:19:52.091" v="178" actId="20577"/>
      <pc:docMkLst>
        <pc:docMk/>
      </pc:docMkLst>
      <pc:sldChg chg="modSp">
        <pc:chgData name="Wout Dockx" userId="50c35bcb92689458" providerId="LiveId" clId="{AB9CA54F-08A6-4638-B487-29661EFE7131}" dt="2018-03-12T21:16:40.297" v="64" actId="1076"/>
        <pc:sldMkLst>
          <pc:docMk/>
          <pc:sldMk cId="1373247358" sldId="322"/>
        </pc:sldMkLst>
        <pc:spChg chg="mod">
          <ac:chgData name="Wout Dockx" userId="50c35bcb92689458" providerId="LiveId" clId="{AB9CA54F-08A6-4638-B487-29661EFE7131}" dt="2018-03-12T21:16:28.225" v="60" actId="1076"/>
          <ac:spMkLst>
            <pc:docMk/>
            <pc:sldMk cId="1373247358" sldId="322"/>
            <ac:spMk id="3" creationId="{00000000-0000-0000-0000-000000000000}"/>
          </ac:spMkLst>
        </pc:spChg>
        <pc:picChg chg="mod">
          <ac:chgData name="Wout Dockx" userId="50c35bcb92689458" providerId="LiveId" clId="{AB9CA54F-08A6-4638-B487-29661EFE7131}" dt="2018-03-12T21:16:40.297" v="64" actId="1076"/>
          <ac:picMkLst>
            <pc:docMk/>
            <pc:sldMk cId="1373247358" sldId="322"/>
            <ac:picMk id="11" creationId="{EB0A74FF-8777-419B-AF29-708E58C8BB9E}"/>
          </ac:picMkLst>
        </pc:picChg>
      </pc:sldChg>
      <pc:sldChg chg="del">
        <pc:chgData name="Wout Dockx" userId="50c35bcb92689458" providerId="LiveId" clId="{AB9CA54F-08A6-4638-B487-29661EFE7131}" dt="2018-03-12T21:16:54.022" v="67" actId="2696"/>
        <pc:sldMkLst>
          <pc:docMk/>
          <pc:sldMk cId="2909559941" sldId="334"/>
        </pc:sldMkLst>
      </pc:sldChg>
      <pc:sldChg chg="delSp modSp">
        <pc:chgData name="Wout Dockx" userId="50c35bcb92689458" providerId="LiveId" clId="{AB9CA54F-08A6-4638-B487-29661EFE7131}" dt="2018-03-12T21:19:52.091" v="178" actId="20577"/>
        <pc:sldMkLst>
          <pc:docMk/>
          <pc:sldMk cId="1473800749" sldId="337"/>
        </pc:sldMkLst>
        <pc:spChg chg="mod">
          <ac:chgData name="Wout Dockx" userId="50c35bcb92689458" providerId="LiveId" clId="{AB9CA54F-08A6-4638-B487-29661EFE7131}" dt="2018-03-12T21:19:52.091" v="178" actId="20577"/>
          <ac:spMkLst>
            <pc:docMk/>
            <pc:sldMk cId="1473800749" sldId="337"/>
            <ac:spMk id="7170" creationId="{00000000-0000-0000-0000-000000000000}"/>
          </ac:spMkLst>
        </pc:spChg>
        <pc:picChg chg="del">
          <ac:chgData name="Wout Dockx" userId="50c35bcb92689458" providerId="LiveId" clId="{AB9CA54F-08A6-4638-B487-29661EFE7131}" dt="2018-03-12T21:18:34.524" v="115" actId="478"/>
          <ac:picMkLst>
            <pc:docMk/>
            <pc:sldMk cId="1473800749" sldId="337"/>
            <ac:picMk id="2" creationId="{00000000-0000-0000-0000-000000000000}"/>
          </ac:picMkLst>
        </pc:picChg>
      </pc:sldChg>
      <pc:sldChg chg="del">
        <pc:chgData name="Wout Dockx" userId="50c35bcb92689458" providerId="LiveId" clId="{AB9CA54F-08A6-4638-B487-29661EFE7131}" dt="2018-03-12T21:16:50.818" v="66" actId="2696"/>
        <pc:sldMkLst>
          <pc:docMk/>
          <pc:sldMk cId="2704870834" sldId="340"/>
        </pc:sldMkLst>
      </pc:sldChg>
      <pc:sldChg chg="addSp delSp modSp add">
        <pc:chgData name="Wout Dockx" userId="50c35bcb92689458" providerId="LiveId" clId="{AB9CA54F-08A6-4638-B487-29661EFE7131}" dt="2018-03-12T21:18:17.932" v="114" actId="20577"/>
        <pc:sldMkLst>
          <pc:docMk/>
          <pc:sldMk cId="2532522203" sldId="341"/>
        </pc:sldMkLst>
        <pc:spChg chg="del">
          <ac:chgData name="Wout Dockx" userId="50c35bcb92689458" providerId="LiveId" clId="{AB9CA54F-08A6-4638-B487-29661EFE7131}" dt="2018-03-12T21:13:41.104" v="1"/>
          <ac:spMkLst>
            <pc:docMk/>
            <pc:sldMk cId="2532522203" sldId="341"/>
            <ac:spMk id="2" creationId="{6B9553EC-23C7-4931-BB3F-9BC2C06C0938}"/>
          </ac:spMkLst>
        </pc:spChg>
        <pc:spChg chg="del">
          <ac:chgData name="Wout Dockx" userId="50c35bcb92689458" providerId="LiveId" clId="{AB9CA54F-08A6-4638-B487-29661EFE7131}" dt="2018-03-12T21:13:41.104" v="1"/>
          <ac:spMkLst>
            <pc:docMk/>
            <pc:sldMk cId="2532522203" sldId="341"/>
            <ac:spMk id="3" creationId="{4ADB2404-868D-4CF4-94F2-14AAC260BE31}"/>
          </ac:spMkLst>
        </pc:spChg>
        <pc:spChg chg="add mod">
          <ac:chgData name="Wout Dockx" userId="50c35bcb92689458" providerId="LiveId" clId="{AB9CA54F-08A6-4638-B487-29661EFE7131}" dt="2018-03-12T21:18:17.932" v="114" actId="20577"/>
          <ac:spMkLst>
            <pc:docMk/>
            <pc:sldMk cId="2532522203" sldId="341"/>
            <ac:spMk id="5" creationId="{71E4C0DC-5E4D-4552-A82A-AFA5D96B4DCE}"/>
          </ac:spMkLst>
        </pc:spChg>
        <pc:picChg chg="add mod">
          <ac:chgData name="Wout Dockx" userId="50c35bcb92689458" providerId="LiveId" clId="{AB9CA54F-08A6-4638-B487-29661EFE7131}" dt="2018-03-12T21:14:20.484" v="6" actId="14100"/>
          <ac:picMkLst>
            <pc:docMk/>
            <pc:sldMk cId="2532522203" sldId="341"/>
            <ac:picMk id="4" creationId="{5B386ECB-4C16-4630-8BB7-381DABE32456}"/>
          </ac:picMkLst>
        </pc:picChg>
      </pc:sldChg>
      <pc:sldChg chg="add">
        <pc:chgData name="Wout Dockx" userId="50c35bcb92689458" providerId="LiveId" clId="{AB9CA54F-08A6-4638-B487-29661EFE7131}" dt="2018-03-12T21:16:47.611" v="65"/>
        <pc:sldMkLst>
          <pc:docMk/>
          <pc:sldMk cId="4086288663" sldId="34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302" cy="496427"/>
          </a:xfrm>
          <a:prstGeom prst="rect">
            <a:avLst/>
          </a:prstGeom>
        </p:spPr>
        <p:txBody>
          <a:bodyPr vert="horz" lIns="88331" tIns="44166" rIns="88331" bIns="44166" rtlCol="0"/>
          <a:lstStyle>
            <a:lvl1pPr algn="l">
              <a:defRPr sz="1200"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790" y="1"/>
            <a:ext cx="2949302" cy="496427"/>
          </a:xfrm>
          <a:prstGeom prst="rect">
            <a:avLst/>
          </a:prstGeom>
        </p:spPr>
        <p:txBody>
          <a:bodyPr vert="horz" lIns="88331" tIns="44166" rIns="88331" bIns="44166" rtlCol="0"/>
          <a:lstStyle>
            <a:lvl1pPr algn="r">
              <a:defRPr sz="1200"/>
            </a:lvl1pPr>
          </a:lstStyle>
          <a:p>
            <a:pPr>
              <a:defRPr/>
            </a:pPr>
            <a:fld id="{52B6DCA3-200E-43E4-9076-F103A1A04F1B}" type="datetimeFigureOut">
              <a:rPr lang="nl-BE"/>
              <a:pPr>
                <a:defRPr/>
              </a:pPr>
              <a:t>12/03/2018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1463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31" tIns="44166" rIns="88331" bIns="44166" rtlCol="0" anchor="ctr"/>
          <a:lstStyle/>
          <a:p>
            <a:pPr lvl="0"/>
            <a:endParaRPr lang="nl-B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258" y="4720684"/>
            <a:ext cx="5445099" cy="4472471"/>
          </a:xfrm>
          <a:prstGeom prst="rect">
            <a:avLst/>
          </a:prstGeom>
        </p:spPr>
        <p:txBody>
          <a:bodyPr vert="horz" lIns="88331" tIns="44166" rIns="88331" bIns="44166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nl-B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1369"/>
            <a:ext cx="2949302" cy="496427"/>
          </a:xfrm>
          <a:prstGeom prst="rect">
            <a:avLst/>
          </a:prstGeom>
        </p:spPr>
        <p:txBody>
          <a:bodyPr vert="horz" lIns="88331" tIns="44166" rIns="88331" bIns="4416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790" y="9441369"/>
            <a:ext cx="2949302" cy="496427"/>
          </a:xfrm>
          <a:prstGeom prst="rect">
            <a:avLst/>
          </a:prstGeom>
        </p:spPr>
        <p:txBody>
          <a:bodyPr vert="horz" lIns="88331" tIns="44166" rIns="88331" bIns="44166" rtlCol="0" anchor="b"/>
          <a:lstStyle>
            <a:lvl1pPr algn="r">
              <a:defRPr sz="1200"/>
            </a:lvl1pPr>
          </a:lstStyle>
          <a:p>
            <a:pPr>
              <a:defRPr/>
            </a:pPr>
            <a:fld id="{8F0CCF31-B550-4834-98D2-3616F617F47B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406046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3820F-8A8A-439F-802F-AEA028A3C1E9}" type="datetimeFigureOut">
              <a:rPr lang="fr-FR"/>
              <a:pPr>
                <a:defRPr/>
              </a:pPr>
              <a:t>12/03/2018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95909-2FFC-461E-ADD4-0433992FCC9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 spd="med" advClick="0" advTm="8000">
    <p:wipe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B85D5-4F0B-4A4A-A470-E4C13B67AEC1}" type="datetimeFigureOut">
              <a:rPr lang="fr-FR"/>
              <a:pPr>
                <a:defRPr/>
              </a:pPr>
              <a:t>12/03/2018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AE44D-85B1-4AFF-A478-22A934BFE9A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 spd="med" advClick="0" advTm="8000"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D9AFD-7DF4-4109-92EA-199ECFB6BD49}" type="datetimeFigureOut">
              <a:rPr lang="fr-FR"/>
              <a:pPr>
                <a:defRPr/>
              </a:pPr>
              <a:t>12/03/2018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736BA-7C6B-4EC4-8744-C29953B3A71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 spd="med" advClick="0" advTm="8000"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1DDC0-A527-452E-B7ED-21C93E881F54}" type="datetimeFigureOut">
              <a:rPr lang="fr-FR"/>
              <a:pPr>
                <a:defRPr/>
              </a:pPr>
              <a:t>12/03/2018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CCFE7-B165-4FB8-80AC-A42652DD40C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 spd="med" advClick="0" advTm="8000"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28D6E-88B6-45E7-BC92-D427701A8CBD}" type="datetimeFigureOut">
              <a:rPr lang="fr-FR"/>
              <a:pPr>
                <a:defRPr/>
              </a:pPr>
              <a:t>12/03/2018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B0AAE-B86E-46ED-A47A-15BBA1BF87A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 spd="med" advClick="0" advTm="8000"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D03A9-F2EF-428A-8FF1-5BC09C3F47EC}" type="datetimeFigureOut">
              <a:rPr lang="fr-FR"/>
              <a:pPr>
                <a:defRPr/>
              </a:pPr>
              <a:t>12/03/2018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686C5-D8E7-4E5F-8EC8-204CF24F187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 spd="med" advClick="0" advTm="8000"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EB332-A628-423F-A504-0CCDB1873051}" type="datetimeFigureOut">
              <a:rPr lang="fr-FR"/>
              <a:pPr>
                <a:defRPr/>
              </a:pPr>
              <a:t>12/03/2018</a:t>
            </a:fld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7E149-ACB5-4B1D-A111-E5FBD9808DC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 spd="med" advClick="0" advTm="8000"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5DDC2-46A8-4EC5-BD4E-37DBA8D21A0E}" type="datetimeFigureOut">
              <a:rPr lang="fr-FR"/>
              <a:pPr>
                <a:defRPr/>
              </a:pPr>
              <a:t>12/03/2018</a:t>
            </a:fld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82114-D052-4830-868D-97C9805E82D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 spd="med" advClick="0" advTm="8000"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3EE2F-27B8-4A0B-AA32-8EDA9196EA6A}" type="datetimeFigureOut">
              <a:rPr lang="fr-FR"/>
              <a:pPr>
                <a:defRPr/>
              </a:pPr>
              <a:t>12/03/2018</a:t>
            </a:fld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CA0FB-F91C-40CD-9F01-97D7EC83897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 spd="med" advClick="0" advTm="8000"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EC98E-4540-49D9-AC39-FB6F1CCF7168}" type="datetimeFigureOut">
              <a:rPr lang="fr-FR"/>
              <a:pPr>
                <a:defRPr/>
              </a:pPr>
              <a:t>12/03/2018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B3282-882D-40BE-8F4E-50FE2C40A0B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 spd="med" advClick="0" advTm="8000"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98B9C-94EA-4927-8BA8-B803DED9265F}" type="datetimeFigureOut">
              <a:rPr lang="fr-FR"/>
              <a:pPr>
                <a:defRPr/>
              </a:pPr>
              <a:t>12/03/2018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A1F22-036C-4325-A43A-032FD7BB52D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  <p:transition spd="med" advClick="0" advTm="8000"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9F812AD0-FF5E-4D53-8950-D96427EE8F7B}" type="datetimeFigureOut">
              <a:rPr lang="fr-FR"/>
              <a:pPr>
                <a:defRPr/>
              </a:pPr>
              <a:t>12/03/2018</a:t>
            </a:fld>
            <a:endParaRPr lang="fr-FR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D267DA7-4602-441A-83DC-DBB0BACDCF6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</p:sldLayoutIdLst>
  <p:transition spd="med" advClick="0" advTm="8000">
    <p:wipe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2051" descr="logo_viafr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68075" y="7612063"/>
            <a:ext cx="6072188" cy="299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2059"/>
          <p:cNvSpPr>
            <a:spLocks noChangeArrowheads="1"/>
          </p:cNvSpPr>
          <p:nvPr/>
        </p:nvSpPr>
        <p:spPr bwMode="auto">
          <a:xfrm>
            <a:off x="2565400" y="2132013"/>
            <a:ext cx="572452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endParaRPr lang="nl-BE" altLang="fr-FR"/>
          </a:p>
        </p:txBody>
      </p:sp>
      <p:sp>
        <p:nvSpPr>
          <p:cNvPr id="3" name="TextBox 2"/>
          <p:cNvSpPr txBox="1"/>
          <p:nvPr/>
        </p:nvSpPr>
        <p:spPr>
          <a:xfrm>
            <a:off x="1979712" y="28008"/>
            <a:ext cx="6055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400" i="1" dirty="0"/>
              <a:t>              </a:t>
            </a:r>
            <a:r>
              <a:rPr lang="nl-BE" sz="2800" b="1" i="1" dirty="0"/>
              <a:t>2018 SPONSORS</a:t>
            </a:r>
            <a:r>
              <a:rPr lang="nl-BE" sz="2800" b="1" i="1" dirty="0">
                <a:solidFill>
                  <a:schemeClr val="bg1"/>
                </a:solidFill>
              </a:rPr>
              <a:t> </a:t>
            </a:r>
            <a:r>
              <a:rPr lang="nl-BE" sz="2400" i="1" dirty="0">
                <a:solidFill>
                  <a:schemeClr val="bg1"/>
                </a:solidFill>
              </a:rPr>
              <a:t>PARTNERS</a:t>
            </a:r>
            <a:endParaRPr lang="en-US" sz="2400" i="1" dirty="0">
              <a:solidFill>
                <a:schemeClr val="bg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B0A74FF-8777-419B-AF29-708E58C8B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9210"/>
            <a:ext cx="8437877" cy="4126282"/>
          </a:xfrm>
          <a:prstGeom prst="rect">
            <a:avLst/>
          </a:prstGeom>
        </p:spPr>
      </p:pic>
      <p:pic>
        <p:nvPicPr>
          <p:cNvPr id="7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518"/>
            <a:ext cx="1656184" cy="62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24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1"/>
          <p:cNvSpPr txBox="1">
            <a:spLocks noChangeArrowheads="1"/>
          </p:cNvSpPr>
          <p:nvPr/>
        </p:nvSpPr>
        <p:spPr bwMode="auto">
          <a:xfrm>
            <a:off x="1475656" y="1279188"/>
            <a:ext cx="8280363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  <a:spcBef>
                <a:spcPts val="1200"/>
              </a:spcBef>
              <a:tabLst>
                <a:tab pos="1249363" algn="l"/>
              </a:tabLst>
            </a:pPr>
            <a:r>
              <a:rPr lang="nl-NL" altLang="fr-FR" sz="1050" b="1" dirty="0">
                <a:solidFill>
                  <a:srgbClr val="4D4D4D"/>
                </a:solidFill>
                <a:sym typeface="Wingdings 3" pitchFamily="18" charset="2"/>
              </a:rPr>
              <a:t>  </a:t>
            </a:r>
            <a:endParaRPr lang="nl-NL" altLang="fr-FR" sz="1200" b="1" dirty="0">
              <a:solidFill>
                <a:srgbClr val="4D4D4D"/>
              </a:solidFill>
              <a:sym typeface="Wingdings 3" pitchFamily="18" charset="2"/>
            </a:endParaRPr>
          </a:p>
          <a:p>
            <a:pPr>
              <a:lnSpc>
                <a:spcPts val="2700"/>
              </a:lnSpc>
              <a:spcBef>
                <a:spcPts val="1200"/>
              </a:spcBef>
              <a:tabLst>
                <a:tab pos="1249363" algn="l"/>
              </a:tabLst>
            </a:pPr>
            <a:r>
              <a:rPr lang="nl-NL" altLang="fr-FR" sz="3200" b="1" dirty="0">
                <a:solidFill>
                  <a:srgbClr val="4D4D4D"/>
                </a:solidFill>
                <a:latin typeface="+mj-lt"/>
                <a:sym typeface="Wingdings 3" pitchFamily="18" charset="2"/>
              </a:rPr>
              <a:t>27.03  UMA DAY Best of 2017</a:t>
            </a:r>
            <a:br>
              <a:rPr lang="nl-NL" altLang="fr-FR" sz="3200" b="1" dirty="0">
                <a:solidFill>
                  <a:srgbClr val="4D4D4D"/>
                </a:solidFill>
                <a:latin typeface="+mj-lt"/>
                <a:sym typeface="Wingdings 3" pitchFamily="18" charset="2"/>
              </a:rPr>
            </a:br>
            <a:r>
              <a:rPr lang="nl-NL" altLang="fr-FR" sz="3200" b="1" dirty="0">
                <a:solidFill>
                  <a:srgbClr val="4D4D4D"/>
                </a:solidFill>
                <a:latin typeface="+mj-lt"/>
                <a:sym typeface="Wingdings 3" pitchFamily="18" charset="2"/>
              </a:rPr>
              <a:t>	</a:t>
            </a:r>
            <a:r>
              <a:rPr lang="nl-NL" altLang="fr-FR" sz="1600" b="1" dirty="0">
                <a:solidFill>
                  <a:srgbClr val="4D4D4D"/>
                </a:solidFill>
                <a:latin typeface="+mj-lt"/>
                <a:sym typeface="Wingdings 3" pitchFamily="18" charset="2"/>
              </a:rPr>
              <a:t>(</a:t>
            </a:r>
            <a:r>
              <a:rPr lang="nl-NL" altLang="fr-FR" sz="1600" b="1" dirty="0" err="1">
                <a:solidFill>
                  <a:srgbClr val="4D4D4D"/>
                </a:solidFill>
                <a:latin typeface="+mj-lt"/>
                <a:sym typeface="Wingdings 3" pitchFamily="18" charset="2"/>
              </a:rPr>
              <a:t>organised</a:t>
            </a:r>
            <a:r>
              <a:rPr lang="nl-NL" altLang="fr-FR" sz="1600" b="1" dirty="0">
                <a:solidFill>
                  <a:srgbClr val="4D4D4D"/>
                </a:solidFill>
                <a:latin typeface="+mj-lt"/>
                <a:sym typeface="Wingdings 3" pitchFamily="18" charset="2"/>
              </a:rPr>
              <a:t> </a:t>
            </a:r>
            <a:r>
              <a:rPr lang="nl-NL" altLang="fr-FR" sz="1600" b="1" dirty="0" err="1">
                <a:solidFill>
                  <a:srgbClr val="4D4D4D"/>
                </a:solidFill>
                <a:latin typeface="+mj-lt"/>
                <a:sym typeface="Wingdings 3" pitchFamily="18" charset="2"/>
              </a:rPr>
              <a:t>by</a:t>
            </a:r>
            <a:r>
              <a:rPr lang="nl-NL" altLang="fr-FR" sz="1600" b="1" dirty="0">
                <a:solidFill>
                  <a:srgbClr val="4D4D4D"/>
                </a:solidFill>
                <a:latin typeface="+mj-lt"/>
                <a:sym typeface="Wingdings 3" pitchFamily="18" charset="2"/>
              </a:rPr>
              <a:t> UMA, </a:t>
            </a:r>
            <a:r>
              <a:rPr lang="nl-NL" altLang="fr-FR" sz="1600" b="1" dirty="0" err="1">
                <a:solidFill>
                  <a:srgbClr val="4D4D4D"/>
                </a:solidFill>
                <a:latin typeface="+mj-lt"/>
                <a:sym typeface="Wingdings 3" pitchFamily="18" charset="2"/>
              </a:rPr>
              <a:t>supported</a:t>
            </a:r>
            <a:r>
              <a:rPr lang="nl-NL" altLang="fr-FR" sz="1600" b="1" dirty="0">
                <a:solidFill>
                  <a:srgbClr val="4D4D4D"/>
                </a:solidFill>
                <a:latin typeface="+mj-lt"/>
                <a:sym typeface="Wingdings 3" pitchFamily="18" charset="2"/>
              </a:rPr>
              <a:t> </a:t>
            </a:r>
            <a:r>
              <a:rPr lang="nl-NL" altLang="fr-FR" sz="1600" b="1" dirty="0" err="1">
                <a:solidFill>
                  <a:srgbClr val="4D4D4D"/>
                </a:solidFill>
                <a:latin typeface="+mj-lt"/>
                <a:sym typeface="Wingdings 3" pitchFamily="18" charset="2"/>
              </a:rPr>
              <a:t>by</a:t>
            </a:r>
            <a:r>
              <a:rPr lang="nl-NL" altLang="fr-FR" sz="1600" b="1" dirty="0">
                <a:solidFill>
                  <a:srgbClr val="4D4D4D"/>
                </a:solidFill>
                <a:latin typeface="+mj-lt"/>
                <a:sym typeface="Wingdings 3" pitchFamily="18" charset="2"/>
              </a:rPr>
              <a:t> </a:t>
            </a:r>
            <a:r>
              <a:rPr lang="nl-NL" altLang="fr-FR" sz="1600" b="1" dirty="0" err="1">
                <a:solidFill>
                  <a:srgbClr val="4D4D4D"/>
                </a:solidFill>
                <a:latin typeface="+mj-lt"/>
                <a:sym typeface="Wingdings 3" pitchFamily="18" charset="2"/>
              </a:rPr>
              <a:t>CommPass</a:t>
            </a:r>
            <a:r>
              <a:rPr lang="nl-NL" altLang="fr-FR" sz="1600" b="1" dirty="0">
                <a:solidFill>
                  <a:srgbClr val="4D4D4D"/>
                </a:solidFill>
                <a:latin typeface="+mj-lt"/>
                <a:sym typeface="Wingdings 3" pitchFamily="18" charset="2"/>
              </a:rPr>
              <a:t>)</a:t>
            </a:r>
          </a:p>
          <a:p>
            <a:pPr>
              <a:lnSpc>
                <a:spcPts val="2700"/>
              </a:lnSpc>
              <a:spcBef>
                <a:spcPts val="1200"/>
              </a:spcBef>
              <a:tabLst>
                <a:tab pos="1249363" algn="l"/>
              </a:tabLst>
            </a:pPr>
            <a:endParaRPr lang="nl-NL" altLang="fr-FR" sz="900" b="1" dirty="0">
              <a:solidFill>
                <a:srgbClr val="4D4D4D"/>
              </a:solidFill>
              <a:latin typeface="+mj-lt"/>
              <a:sym typeface="Wingdings 3" pitchFamily="18" charset="2"/>
            </a:endParaRPr>
          </a:p>
          <a:p>
            <a:pPr>
              <a:lnSpc>
                <a:spcPts val="2700"/>
              </a:lnSpc>
              <a:spcBef>
                <a:spcPts val="1200"/>
              </a:spcBef>
              <a:tabLst>
                <a:tab pos="1249363" algn="l"/>
              </a:tabLst>
            </a:pPr>
            <a:r>
              <a:rPr lang="nl-NL" altLang="fr-FR" sz="3200" b="1" dirty="0">
                <a:solidFill>
                  <a:srgbClr val="4D4D4D"/>
                </a:solidFill>
                <a:sym typeface="Wingdings 3" pitchFamily="18" charset="2"/>
              </a:rPr>
              <a:t>19.04	Market </a:t>
            </a:r>
            <a:r>
              <a:rPr lang="nl-NL" altLang="fr-FR" sz="3200" b="1" dirty="0" err="1">
                <a:solidFill>
                  <a:srgbClr val="4D4D4D"/>
                </a:solidFill>
                <a:sym typeface="Wingdings 3" pitchFamily="18" charset="2"/>
              </a:rPr>
              <a:t>essentials</a:t>
            </a:r>
            <a:r>
              <a:rPr lang="nl-NL" altLang="fr-FR" sz="3200" b="1" dirty="0">
                <a:solidFill>
                  <a:srgbClr val="4D4D4D"/>
                </a:solidFill>
                <a:sym typeface="Wingdings 3" pitchFamily="18" charset="2"/>
              </a:rPr>
              <a:t>- 4 </a:t>
            </a:r>
            <a:r>
              <a:rPr lang="nl-NL" altLang="fr-FR" sz="3200" b="1" dirty="0" err="1">
                <a:solidFill>
                  <a:srgbClr val="4D4D4D"/>
                </a:solidFill>
                <a:sym typeface="Wingdings 3" pitchFamily="18" charset="2"/>
              </a:rPr>
              <a:t>evenings</a:t>
            </a:r>
            <a:endParaRPr lang="nl-NL" altLang="fr-FR" sz="3200" b="1" dirty="0">
              <a:solidFill>
                <a:srgbClr val="4D4D4D"/>
              </a:solidFill>
              <a:sym typeface="Wingdings 3" pitchFamily="18" charset="2"/>
            </a:endParaRPr>
          </a:p>
          <a:p>
            <a:pPr>
              <a:lnSpc>
                <a:spcPts val="2700"/>
              </a:lnSpc>
              <a:spcBef>
                <a:spcPts val="1200"/>
              </a:spcBef>
              <a:tabLst>
                <a:tab pos="1249363" algn="l"/>
              </a:tabLst>
            </a:pPr>
            <a:endParaRPr lang="nl-NL" altLang="fr-FR" sz="3200" b="1" dirty="0">
              <a:solidFill>
                <a:srgbClr val="4D4D4D"/>
              </a:solidFill>
              <a:sym typeface="Wingdings 3" pitchFamily="18" charset="2"/>
            </a:endParaRPr>
          </a:p>
          <a:p>
            <a:pPr>
              <a:lnSpc>
                <a:spcPts val="2700"/>
              </a:lnSpc>
              <a:spcBef>
                <a:spcPts val="1200"/>
              </a:spcBef>
              <a:tabLst>
                <a:tab pos="1249363" algn="l"/>
              </a:tabLst>
            </a:pPr>
            <a:r>
              <a:rPr lang="nl-NL" altLang="fr-FR" sz="3200" b="1" dirty="0">
                <a:solidFill>
                  <a:srgbClr val="4D4D4D"/>
                </a:solidFill>
                <a:sym typeface="Wingdings 3" pitchFamily="18" charset="2"/>
              </a:rPr>
              <a:t>17.05 	AMMA </a:t>
            </a:r>
            <a:r>
              <a:rPr lang="nl-NL" altLang="fr-FR" sz="3200" b="1" dirty="0" err="1">
                <a:solidFill>
                  <a:srgbClr val="4D4D4D"/>
                </a:solidFill>
                <a:sym typeface="Wingdings 3" pitchFamily="18" charset="2"/>
              </a:rPr>
              <a:t>Awards</a:t>
            </a:r>
            <a:endParaRPr lang="nl-NL" altLang="fr-FR" sz="3200" b="1" dirty="0">
              <a:solidFill>
                <a:srgbClr val="4D4D4D"/>
              </a:solidFill>
              <a:latin typeface="+mj-lt"/>
              <a:sym typeface="Wingdings 3" pitchFamily="18" charset="2"/>
            </a:endParaRPr>
          </a:p>
          <a:p>
            <a:pPr>
              <a:lnSpc>
                <a:spcPts val="2700"/>
              </a:lnSpc>
              <a:spcBef>
                <a:spcPts val="1200"/>
              </a:spcBef>
              <a:tabLst>
                <a:tab pos="1249363" algn="l"/>
              </a:tabLst>
            </a:pPr>
            <a:r>
              <a:rPr lang="nl-NL" altLang="fr-FR" sz="2000" b="1" dirty="0">
                <a:solidFill>
                  <a:srgbClr val="4D4D4D"/>
                </a:solidFill>
                <a:latin typeface="+mj-lt"/>
                <a:sym typeface="Wingdings 3" pitchFamily="18" charset="2"/>
              </a:rPr>
              <a:t>		</a:t>
            </a:r>
            <a:endParaRPr lang="fr-FR" altLang="fr-FR" sz="2000" b="1" dirty="0">
              <a:solidFill>
                <a:srgbClr val="4D4D4D"/>
              </a:solidFill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7584" y="628416"/>
            <a:ext cx="7200800" cy="493167"/>
          </a:xfrm>
        </p:spPr>
        <p:txBody>
          <a:bodyPr/>
          <a:lstStyle/>
          <a:p>
            <a:r>
              <a:rPr lang="nl-BE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NEXT EVENTS</a:t>
            </a:r>
            <a:endParaRPr lang="en-US" sz="2400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518"/>
            <a:ext cx="1656184" cy="62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00749"/>
      </p:ext>
    </p:extLst>
  </p:cSld>
  <p:clrMapOvr>
    <a:masterClrMapping/>
  </p:clrMapOvr>
  <p:transition spd="med" advClick="0" advTm="8000"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2051" descr="logo_viafr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68075" y="7612063"/>
            <a:ext cx="6072188" cy="299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2059"/>
          <p:cNvSpPr>
            <a:spLocks noChangeArrowheads="1"/>
          </p:cNvSpPr>
          <p:nvPr/>
        </p:nvSpPr>
        <p:spPr bwMode="auto">
          <a:xfrm>
            <a:off x="2565400" y="2132013"/>
            <a:ext cx="572452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endParaRPr lang="nl-BE" altLang="fr-FR"/>
          </a:p>
        </p:txBody>
      </p:sp>
      <p:sp>
        <p:nvSpPr>
          <p:cNvPr id="3" name="TextBox 2"/>
          <p:cNvSpPr txBox="1"/>
          <p:nvPr/>
        </p:nvSpPr>
        <p:spPr>
          <a:xfrm>
            <a:off x="1979712" y="28008"/>
            <a:ext cx="6055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400" i="1" dirty="0"/>
              <a:t>              </a:t>
            </a:r>
            <a:r>
              <a:rPr lang="nl-BE" sz="2800" b="1" i="1" dirty="0"/>
              <a:t>2018 SPONSORS</a:t>
            </a:r>
            <a:r>
              <a:rPr lang="nl-BE" sz="2800" b="1" i="1" dirty="0">
                <a:solidFill>
                  <a:schemeClr val="bg1"/>
                </a:solidFill>
              </a:rPr>
              <a:t> </a:t>
            </a:r>
            <a:r>
              <a:rPr lang="nl-BE" sz="2400" i="1" dirty="0">
                <a:solidFill>
                  <a:schemeClr val="bg1"/>
                </a:solidFill>
              </a:rPr>
              <a:t>PARTNERS</a:t>
            </a:r>
            <a:endParaRPr lang="en-US" sz="2400" i="1" dirty="0">
              <a:solidFill>
                <a:schemeClr val="bg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B0A74FF-8777-419B-AF29-708E58C8B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9210"/>
            <a:ext cx="8437877" cy="4126282"/>
          </a:xfrm>
          <a:prstGeom prst="rect">
            <a:avLst/>
          </a:prstGeom>
        </p:spPr>
      </p:pic>
      <p:pic>
        <p:nvPicPr>
          <p:cNvPr id="7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518"/>
            <a:ext cx="1656184" cy="62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28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386ECB-4C16-4630-8BB7-381DABE32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9324528" cy="49524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E4C0DC-5E4D-4552-A82A-AFA5D96B4DCE}"/>
              </a:ext>
            </a:extLst>
          </p:cNvPr>
          <p:cNvSpPr txBox="1"/>
          <p:nvPr/>
        </p:nvSpPr>
        <p:spPr>
          <a:xfrm>
            <a:off x="-36512" y="4558725"/>
            <a:ext cx="9180512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3200" dirty="0">
                <a:solidFill>
                  <a:schemeClr val="bg1"/>
                </a:solidFill>
              </a:rPr>
              <a:t>   4 </a:t>
            </a:r>
            <a:r>
              <a:rPr lang="nl-BE" sz="3200" dirty="0" err="1">
                <a:solidFill>
                  <a:schemeClr val="bg1"/>
                </a:solidFill>
              </a:rPr>
              <a:t>evenings</a:t>
            </a:r>
            <a:r>
              <a:rPr lang="nl-BE" sz="3200" dirty="0">
                <a:solidFill>
                  <a:schemeClr val="bg1"/>
                </a:solidFill>
              </a:rPr>
              <a:t>    16 April – 29 May </a:t>
            </a:r>
            <a:endParaRPr lang="en-B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522203"/>
      </p:ext>
    </p:extLst>
  </p:cSld>
  <p:clrMapOvr>
    <a:masterClrMapping/>
  </p:clrMapOvr>
  <p:transition spd="med" advClick="0" advTm="8000">
    <p:wipe dir="u"/>
  </p:transition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7600</TotalTime>
  <Words>25</Words>
  <Application>Microsoft Office PowerPoint</Application>
  <PresentationFormat>On-screen Show (16:9)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 3</vt:lpstr>
      <vt:lpstr>Modèle par défaut</vt:lpstr>
      <vt:lpstr>PowerPoint Presentation</vt:lpstr>
      <vt:lpstr>NEXT EVENTS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ivan</dc:creator>
  <cp:lastModifiedBy>Wout Dockx</cp:lastModifiedBy>
  <cp:revision>538</cp:revision>
  <dcterms:created xsi:type="dcterms:W3CDTF">2007-04-07T16:55:20Z</dcterms:created>
  <dcterms:modified xsi:type="dcterms:W3CDTF">2018-03-12T21:19:58Z</dcterms:modified>
</cp:coreProperties>
</file>